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385" r:id="rId5"/>
    <p:sldId id="391" r:id="rId6"/>
    <p:sldId id="390" r:id="rId7"/>
    <p:sldId id="389" r:id="rId8"/>
    <p:sldId id="388" r:id="rId9"/>
    <p:sldId id="387" r:id="rId10"/>
    <p:sldId id="386" r:id="rId11"/>
  </p:sldIdLst>
  <p:sldSz cx="12192000" cy="6858000"/>
  <p:notesSz cx="6797675" cy="9926638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1" name="Author" initials="A" lastIdx="0" clrIdx="1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6FC"/>
    <a:srgbClr val="FFFFFF"/>
    <a:srgbClr val="F2F5F5"/>
    <a:srgbClr val="86BABF"/>
    <a:srgbClr val="A4A4A4"/>
    <a:srgbClr val="69B3E0"/>
    <a:srgbClr val="D6DBDD"/>
    <a:srgbClr val="EE5C47"/>
    <a:srgbClr val="DFB3AC"/>
    <a:srgbClr val="FEE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610083-A583-457A-0938-EB88E04CA64B}" v="1" dt="2021-04-13T07:15:47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emlayout 2 - Markerin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yst layout 2 - Markering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Mellemlayout 2 - Markerin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395" autoAdjust="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9" d="100"/>
          <a:sy n="109" d="100"/>
        </p:scale>
        <p:origin x="4384" y="8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2238CC96-DB11-4A3B-A42D-5EBDA78827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 dirty="0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953D4D52-4334-4D59-9762-531C012BDD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E0BAC89-A4F3-486B-8D67-E0C4C20A4A58}" type="datetimeFigureOut">
              <a:rPr lang="da-DK"/>
              <a:pPr>
                <a:defRPr/>
              </a:pPr>
              <a:t>04-08-2023</a:t>
            </a:fld>
            <a:endParaRPr lang="da-DK" dirty="0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2C59A51C-8A61-4E85-A07E-B37F530515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 dirty="0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D574994F-5457-4CF7-B548-53314FDBED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DA12617-E5DB-43A1-8B4A-3D6E107F86D5}" type="slidenum">
              <a:rPr lang="da-DK"/>
              <a:pPr>
                <a:defRPr/>
              </a:pPr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A33C1110-3210-40E8-94C8-88A7862FD4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 dirty="0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E6AE543B-E9AB-452A-B59D-E911CDE9D00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04BAB10-E842-40A3-B7B9-D0B5DEED17F6}" type="datetimeFigureOut">
              <a:rPr lang="da-DK"/>
              <a:pPr>
                <a:defRPr/>
              </a:pPr>
              <a:t>03-08-2023</a:t>
            </a:fld>
            <a:endParaRPr lang="da-DK" dirty="0"/>
          </a:p>
        </p:txBody>
      </p:sp>
      <p:sp>
        <p:nvSpPr>
          <p:cNvPr id="4" name="Pladsholder til slidebillede 3">
            <a:extLst>
              <a:ext uri="{FF2B5EF4-FFF2-40B4-BE49-F238E27FC236}">
                <a16:creationId xmlns:a16="http://schemas.microsoft.com/office/drawing/2014/main" id="{D4F80D9A-B529-495D-9FAA-40FE30311E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a-DK" noProof="0" dirty="0"/>
          </a:p>
        </p:txBody>
      </p:sp>
      <p:sp>
        <p:nvSpPr>
          <p:cNvPr id="5" name="Pladsholder til noter 4">
            <a:extLst>
              <a:ext uri="{FF2B5EF4-FFF2-40B4-BE49-F238E27FC236}">
                <a16:creationId xmlns:a16="http://schemas.microsoft.com/office/drawing/2014/main" id="{56E945E3-881E-4C5C-AE47-DA638D17E5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noProof="0" dirty="0"/>
              <a:t>Klik for at redigere i master</a:t>
            </a:r>
          </a:p>
          <a:p>
            <a:pPr lvl="1"/>
            <a:r>
              <a:rPr lang="da-DK" noProof="0" dirty="0"/>
              <a:t>Andet niveau</a:t>
            </a:r>
          </a:p>
          <a:p>
            <a:pPr lvl="2"/>
            <a:r>
              <a:rPr lang="da-DK" noProof="0" dirty="0"/>
              <a:t>Tredje niveau</a:t>
            </a:r>
          </a:p>
          <a:p>
            <a:pPr lvl="3"/>
            <a:r>
              <a:rPr lang="da-DK" noProof="0" dirty="0"/>
              <a:t>Fjerde niveau</a:t>
            </a:r>
          </a:p>
          <a:p>
            <a:pPr lvl="4"/>
            <a:r>
              <a:rPr lang="da-DK" noProof="0" dirty="0"/>
              <a:t>Femte niveau</a:t>
            </a:r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E8D1572F-3C4D-480F-A0B2-E6084EE65E2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 dirty="0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F2966162-50C4-4BB6-BEBD-FCB09E5F59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B0BFAF1-6DD2-490E-9D49-6398D5783412}" type="slidenum">
              <a:rPr lang="da-DK"/>
              <a:pPr>
                <a:defRPr/>
              </a:pPr>
              <a:t>‹nr.›</a:t>
            </a:fld>
            <a:endParaRPr lang="da-D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u="none"/>
            </a:lvl1pPr>
          </a:lstStyle>
          <a:p>
            <a:r>
              <a:rPr lang="da-DK" dirty="0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B4D07-A862-DC4D-9624-BA81D08B47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46002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8D833EA-426E-4142-B57E-26E9386CD45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16" imgH="416" progId="TCLayout.ActiveDocument.1">
                  <p:embed/>
                </p:oleObj>
              </mc:Choice>
              <mc:Fallback>
                <p:oleObj name="think-cell Slide" r:id="rId4" imgW="416" imgH="41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8D833EA-426E-4142-B57E-26E9386CD4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0001" y="914817"/>
            <a:ext cx="10273151" cy="97748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001" y="1908818"/>
            <a:ext cx="10273151" cy="39204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98415" y="6271950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>
                <a:solidFill>
                  <a:schemeClr val="tx2"/>
                </a:solidFill>
                <a:latin typeface="Barlow" panose="00000500000000000000" pitchFamily="2" charset="0"/>
              </a:defRPr>
            </a:lvl1pPr>
          </a:lstStyle>
          <a:p>
            <a:fld id="{87C25C4D-999C-CB47-BC29-720C17D8D978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6CA67B2-91BD-694D-9A8F-8F5097D283A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8735" y="6170924"/>
            <a:ext cx="1254960" cy="42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67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333" b="1" u="none" kern="1200" cap="none" baseline="0">
          <a:solidFill>
            <a:schemeClr val="tx1"/>
          </a:solidFill>
          <a:latin typeface="Barlow" panose="00000500000000000000" pitchFamily="2" charset="0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100000"/>
        </a:lnSpc>
        <a:spcBef>
          <a:spcPts val="733"/>
        </a:spcBef>
        <a:buClr>
          <a:schemeClr val="accent2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Barlow" panose="00000500000000000000" pitchFamily="2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Barlow" panose="00000500000000000000" pitchFamily="2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Barlow" panose="00000500000000000000" pitchFamily="2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Barlow" panose="00000500000000000000" pitchFamily="2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Barlow" panose="00000500000000000000" pitchFamily="2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45">
          <p15:clr>
            <a:srgbClr val="F26B43"/>
          </p15:clr>
        </p15:guide>
        <p15:guide id="3" orient="horz" pos="2754">
          <p15:clr>
            <a:srgbClr val="F26B43"/>
          </p15:clr>
        </p15:guide>
        <p15:guide id="4" pos="5307">
          <p15:clr>
            <a:srgbClr val="F26B43"/>
          </p15:clr>
        </p15:guide>
        <p15:guide id="5" orient="horz" pos="894">
          <p15:clr>
            <a:srgbClr val="F26B43"/>
          </p15:clr>
        </p15:guide>
        <p15:guide id="6" orient="horz" pos="302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botrygt.dk/indendoerslys/faa-dit-hus-til-at-se-beboet-ud-naar-du-ikke-er-hjemm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botrygt.dk/indendoerslys/faa-dit-hus-til-at-se-beboet-ud-naar-du-ikke-er-hjemme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botrygt.dk/saet-indbrud-paa-dagsordenen/bestil-en-indbrudsekspert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botrygt.dk/goer-huset-indbrudssikkert/goer-dit-hus-naesten-indbrudssikkert-paa-en-formidda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botrygt.dk/skalsikring/de-5-indbrudsraad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botrygt.dk/skalsikring/de-5-indbrudsraad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botrygt.dk/skalsikring/de-5-indbrudsraad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latin typeface="+mj-lt"/>
              </a:rPr>
              <a:t>Den mørke tid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>
                <a:latin typeface="+mj-lt"/>
              </a:rPr>
              <a:pPr/>
              <a:t>1</a:t>
            </a:fld>
            <a:endParaRPr lang="da-DK">
              <a:latin typeface="+mj-lt"/>
            </a:endParaRP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3AE3E764-069A-F82F-1BB0-3148B66A02AD}"/>
              </a:ext>
            </a:extLst>
          </p:cNvPr>
          <p:cNvSpPr txBox="1">
            <a:spLocks/>
          </p:cNvSpPr>
          <p:nvPr/>
        </p:nvSpPr>
        <p:spPr>
          <a:xfrm>
            <a:off x="5027221" y="1559884"/>
            <a:ext cx="6923313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FF0000"/>
                </a:solidFill>
                <a:latin typeface="+mj-lt"/>
              </a:rPr>
              <a:t>Post 1</a:t>
            </a:r>
            <a:endParaRPr lang="da-DK" b="1" dirty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latin typeface="+mj-lt"/>
              </a:rPr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Lader du lyset være tændt eller slukker du før du går hjemmefra? Når man er væk hjemmefra kan det være smart at indstille lyset, med et tænd/sluk ur, så det ser ud som om der er nogen hjemme.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Post 1</a:t>
            </a:r>
            <a:br>
              <a:rPr lang="da-DK" dirty="0">
                <a:solidFill>
                  <a:srgbClr val="1C1E21"/>
                </a:solidFill>
                <a:latin typeface="+mj-lt"/>
              </a:rPr>
            </a:br>
            <a:br>
              <a:rPr lang="da-DK" dirty="0">
                <a:solidFill>
                  <a:srgbClr val="1C1E21"/>
                </a:solidFill>
                <a:latin typeface="+mj-lt"/>
              </a:rPr>
            </a:br>
            <a:r>
              <a:rPr lang="da-DK" b="1" dirty="0">
                <a:solidFill>
                  <a:srgbClr val="1C1E21"/>
                </a:solidFill>
                <a:latin typeface="+mj-lt"/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  <a:hlinkClick r:id="rId2"/>
              </a:rPr>
              <a:t>https://botrygt.dk/indendoerslys/faa-dit-hus-til-at-se-beboet-ud-naar-du-ikke-er-hjemme</a:t>
            </a:r>
            <a:br>
              <a:rPr lang="da-DK" dirty="0">
                <a:solidFill>
                  <a:srgbClr val="1C1E21"/>
                </a:solidFill>
                <a:latin typeface="+mj-lt"/>
              </a:rPr>
            </a:b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FF0000"/>
                </a:solidFill>
                <a:latin typeface="+mj-lt"/>
              </a:rPr>
              <a:t>Post 2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Tekst:</a:t>
            </a:r>
          </a:p>
          <a:p>
            <a:pPr marL="0" indent="0" fontAlgn="auto">
              <a:spcAft>
                <a:spcPts val="0"/>
              </a:spcAft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Tyven bryder helst ind i mørke boliger. Læs, hvad du kan gøre for at undgå indbrud.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Post 2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  <a:hlinkClick r:id="rId2"/>
              </a:rPr>
              <a:t>https://botrygt.dk/indendoerslys/faa-dit-hus-til-at-se-beboet-ud-naar-du-ikke-er-hjemme</a:t>
            </a:r>
            <a:r>
              <a:rPr lang="da-DK" dirty="0">
                <a:solidFill>
                  <a:srgbClr val="1C1E21"/>
                </a:solidFill>
                <a:latin typeface="+mj-lt"/>
              </a:rPr>
              <a:t>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b="1" dirty="0">
              <a:solidFill>
                <a:srgbClr val="1C1E21"/>
              </a:solidFill>
              <a:latin typeface="+mj-lt"/>
            </a:endParaRPr>
          </a:p>
        </p:txBody>
      </p:sp>
      <p:pic>
        <p:nvPicPr>
          <p:cNvPr id="5" name="Billede 4" descr="Et billede, der indeholder hjul, Cykelhjul, Landkøretøj, køretøj&#10;&#10;Automatisk genereret beskrivelse">
            <a:extLst>
              <a:ext uri="{FF2B5EF4-FFF2-40B4-BE49-F238E27FC236}">
                <a16:creationId xmlns:a16="http://schemas.microsoft.com/office/drawing/2014/main" id="{5F3B28BB-72D1-CDE5-ECAD-FCF147CA1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8" y="1892301"/>
            <a:ext cx="1550804" cy="1550804"/>
          </a:xfrm>
          <a:prstGeom prst="rect">
            <a:avLst/>
          </a:prstGeom>
        </p:spPr>
      </p:pic>
      <p:sp>
        <p:nvSpPr>
          <p:cNvPr id="8" name="Tekstfelt 7">
            <a:extLst>
              <a:ext uri="{FF2B5EF4-FFF2-40B4-BE49-F238E27FC236}">
                <a16:creationId xmlns:a16="http://schemas.microsoft.com/office/drawing/2014/main" id="{653F7DBE-1DA2-CD49-E3A3-83870D747733}"/>
              </a:ext>
            </a:extLst>
          </p:cNvPr>
          <p:cNvSpPr txBox="1"/>
          <p:nvPr/>
        </p:nvSpPr>
        <p:spPr>
          <a:xfrm>
            <a:off x="846033" y="1492333"/>
            <a:ext cx="1550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dirty="0">
                <a:solidFill>
                  <a:schemeClr val="accent1"/>
                </a:solidFill>
                <a:latin typeface="+mn-lt"/>
              </a:rPr>
              <a:t>Post 1</a:t>
            </a:r>
          </a:p>
        </p:txBody>
      </p:sp>
      <p:pic>
        <p:nvPicPr>
          <p:cNvPr id="10" name="Billede 9" descr="Et billede, der indeholder udendørs, vinter, bygning, træ&#10;&#10;Automatisk genereret beskrivelse">
            <a:extLst>
              <a:ext uri="{FF2B5EF4-FFF2-40B4-BE49-F238E27FC236}">
                <a16:creationId xmlns:a16="http://schemas.microsoft.com/office/drawing/2014/main" id="{23361234-CE00-A41F-9C04-C1879104B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8" y="4352345"/>
            <a:ext cx="2021717" cy="1347811"/>
          </a:xfrm>
          <a:prstGeom prst="rect">
            <a:avLst/>
          </a:prstGeom>
        </p:spPr>
      </p:pic>
      <p:sp>
        <p:nvSpPr>
          <p:cNvPr id="11" name="Tekstfelt 10">
            <a:extLst>
              <a:ext uri="{FF2B5EF4-FFF2-40B4-BE49-F238E27FC236}">
                <a16:creationId xmlns:a16="http://schemas.microsoft.com/office/drawing/2014/main" id="{91B08BE5-D581-DB7B-8935-6300E6E96641}"/>
              </a:ext>
            </a:extLst>
          </p:cNvPr>
          <p:cNvSpPr txBox="1"/>
          <p:nvPr/>
        </p:nvSpPr>
        <p:spPr>
          <a:xfrm>
            <a:off x="873742" y="3952377"/>
            <a:ext cx="1550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a-DK" dirty="0">
                <a:solidFill>
                  <a:schemeClr val="accent1"/>
                </a:solidFill>
                <a:latin typeface="+mn-lt"/>
              </a:rPr>
              <a:t>Post 2</a:t>
            </a:r>
          </a:p>
        </p:txBody>
      </p:sp>
    </p:spTree>
    <p:extLst>
      <p:ext uri="{BB962C8B-B14F-4D97-AF65-F5344CB8AC3E}">
        <p14:creationId xmlns:p14="http://schemas.microsoft.com/office/powerpoint/2010/main" val="1663909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Post 3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6085C074-00FC-4666-FC30-6F801A68992E}"/>
              </a:ext>
            </a:extLst>
          </p:cNvPr>
          <p:cNvSpPr txBox="1">
            <a:spLocks/>
          </p:cNvSpPr>
          <p:nvPr/>
        </p:nvSpPr>
        <p:spPr>
          <a:xfrm>
            <a:off x="5894444" y="2175959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 err="1"/>
              <a:t>Copy</a:t>
            </a:r>
            <a:r>
              <a:rPr lang="da-DK" dirty="0"/>
              <a:t>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Arial" panose="020B0604020202020204" pitchFamily="34" charset="0"/>
              </a:rPr>
              <a:t>Et mørkt hjem er åbent hus for tyven. Brug indendørsbelysning til at få dit hjem til at se beboet ud. Læs, hvordan du får tyven til at gå udenom.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</a:rPr>
              <a:t>Post 3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hlinkClick r:id="rId2"/>
              </a:rPr>
              <a:t>https://botrygt.dk/indendoerslys/faa-dit-hus-til-at-se-beboet-ud-naar-du-ikke-er-hjemme</a:t>
            </a:r>
            <a:r>
              <a:rPr lang="da-DK" dirty="0"/>
              <a:t> 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97F790E5-5C30-1270-F12C-814D86261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48" y="1591401"/>
            <a:ext cx="3675994" cy="435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4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Bestil en indbrudsekspert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658BC83D-10AA-DEAC-8003-87F3935945D1}"/>
              </a:ext>
            </a:extLst>
          </p:cNvPr>
          <p:cNvSpPr txBox="1">
            <a:spLocks/>
          </p:cNvSpPr>
          <p:nvPr/>
        </p:nvSpPr>
        <p:spPr>
          <a:xfrm>
            <a:off x="6096000" y="1980083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latin typeface="+mj-lt"/>
              </a:rPr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I kan få skræddersyede tips og tricks til, hvordan I som nabolag kan forebygge indbrud og forbedre trygheden der, hvor I bor. Bo trygt kan sende en uafhængig indbrudsekspert på besøg hos jer.</a:t>
            </a:r>
            <a:br>
              <a:rPr lang="da-DK" dirty="0">
                <a:latin typeface="+mj-lt"/>
              </a:rPr>
            </a:br>
            <a:r>
              <a:rPr lang="da-DK" dirty="0">
                <a:solidFill>
                  <a:srgbClr val="1C1E21"/>
                </a:solidFill>
                <a:latin typeface="+mj-lt"/>
              </a:rPr>
              <a:t>Besøget er gratis, men det kræver, at I kan samle mindst 15 personer (fx til et grundejerforeningsmøde).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Post 3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latin typeface="+mj-lt"/>
                <a:hlinkClick r:id="rId2"/>
              </a:rPr>
              <a:t>https://botrygt.dk/saet-indbrud-paa-dagsordenen/bestil-en-indbrudsekspert</a:t>
            </a:r>
            <a:r>
              <a:rPr lang="da-DK" dirty="0">
                <a:latin typeface="+mj-lt"/>
              </a:rPr>
              <a:t> </a:t>
            </a:r>
          </a:p>
        </p:txBody>
      </p:sp>
      <p:pic>
        <p:nvPicPr>
          <p:cNvPr id="7" name="Billede 6" descr="Et billede, der indeholder indendørs, tøj, person, mur&#10;&#10;Automatisk genereret beskrivelse">
            <a:extLst>
              <a:ext uri="{FF2B5EF4-FFF2-40B4-BE49-F238E27FC236}">
                <a16:creationId xmlns:a16="http://schemas.microsoft.com/office/drawing/2014/main" id="{2583B04B-984C-E5B8-5152-9E626193EF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33" y="2092365"/>
            <a:ext cx="3449287" cy="229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4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Indbrudssikring af hus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CA222963-B810-A87D-7A10-1884F9939BD4}"/>
              </a:ext>
            </a:extLst>
          </p:cNvPr>
          <p:cNvSpPr txBox="1">
            <a:spLocks/>
          </p:cNvSpPr>
          <p:nvPr/>
        </p:nvSpPr>
        <p:spPr>
          <a:xfrm>
            <a:off x="6096000" y="2111413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latin typeface="+mj-lt"/>
              </a:rPr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Det behøver hverken at være dyrt eller tage lang tid at sikre dit hus langt bedre mod indbrud, end det er i dag. Vi har samlet en række tips. Jo flere ting du gør, jo større er chancen for, at du undgår indbrud.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Post 4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latin typeface="+mj-lt"/>
                <a:hlinkClick r:id="rId2"/>
              </a:rPr>
              <a:t>https://botrygt.dk/goer-huset-indbrudssikkert/goer-dit-hus-naesten-indbrudssikkert-paa-en-formiddag</a:t>
            </a:r>
            <a:r>
              <a:rPr lang="da-DK" dirty="0">
                <a:latin typeface="+mj-lt"/>
              </a:rPr>
              <a:t> </a:t>
            </a:r>
          </a:p>
        </p:txBody>
      </p:sp>
      <p:pic>
        <p:nvPicPr>
          <p:cNvPr id="7" name="Billede 6" descr="Et billede, der indeholder tøj, person, plante, menneske&#10;&#10;Automatisk genereret beskrivelse">
            <a:extLst>
              <a:ext uri="{FF2B5EF4-FFF2-40B4-BE49-F238E27FC236}">
                <a16:creationId xmlns:a16="http://schemas.microsoft.com/office/drawing/2014/main" id="{778CFD7F-3A36-4EE6-044B-026215307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01" y="2203697"/>
            <a:ext cx="4143005" cy="2762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741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Ring 114 ved mistanke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87CC7D3A-35EB-6039-EDD2-D9C9877E7167}"/>
              </a:ext>
            </a:extLst>
          </p:cNvPr>
          <p:cNvSpPr txBox="1">
            <a:spLocks/>
          </p:cNvSpPr>
          <p:nvPr/>
        </p:nvSpPr>
        <p:spPr>
          <a:xfrm>
            <a:off x="6096000" y="1958568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latin typeface="+mj-lt"/>
              </a:rPr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Du kan hjælpe politiet med at opklare flere indbrud. Hvis du ser nogen med mistænkelig adfærd i dit nabolag, eller hvis du har haft indbrud, så ring 114. Dine oplysninger kan være afgørende for politiets opklaring, og selv mindre detaljer kan være vigtige. Læs alle 5 indbrudsråd på botrygt.dk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+mj-lt"/>
              </a:rPr>
              <a:t>Post 5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  <a:latin typeface="+mj-lt"/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latin typeface="+mj-lt"/>
                <a:hlinkClick r:id="rId2"/>
              </a:rPr>
              <a:t>https://botrygt.dk/skalsikring/de-5-indbrudsraad</a:t>
            </a:r>
            <a:r>
              <a:rPr lang="da-DK" dirty="0">
                <a:latin typeface="+mj-lt"/>
              </a:rPr>
              <a:t> </a:t>
            </a: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4BB2B3C2-DF87-21B2-C2BE-F0701148C3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57" t="25075" r="11835" b="10995"/>
          <a:stretch/>
        </p:blipFill>
        <p:spPr>
          <a:xfrm>
            <a:off x="1009402" y="2032375"/>
            <a:ext cx="3368634" cy="335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16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Post 7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3" name="Content Placeholder 10">
            <a:extLst>
              <a:ext uri="{FF2B5EF4-FFF2-40B4-BE49-F238E27FC236}">
                <a16:creationId xmlns:a16="http://schemas.microsoft.com/office/drawing/2014/main" id="{9DA438DF-4B63-96F3-E0D5-504B7D226B1A}"/>
              </a:ext>
            </a:extLst>
          </p:cNvPr>
          <p:cNvSpPr txBox="1">
            <a:spLocks/>
          </p:cNvSpPr>
          <p:nvPr/>
        </p:nvSpPr>
        <p:spPr>
          <a:xfrm>
            <a:off x="6096000" y="1892301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/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Arial" panose="020B0604020202020204" pitchFamily="34" charset="0"/>
              </a:rPr>
              <a:t>Du har hørt det før; en hæler er ligeså god som en stjæler. Men hvordan undgår du at købe tyvekoster? Bliv klogere her. Læs alle 5 indbrudsråd på botrygt.dk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</a:rPr>
              <a:t>Post 6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hlinkClick r:id="rId2"/>
              </a:rPr>
              <a:t>https://botrygt.dk/skalsikring/de-5-indbrudsraad</a:t>
            </a:r>
            <a:r>
              <a:rPr lang="da-DK" dirty="0"/>
              <a:t> </a:t>
            </a:r>
          </a:p>
        </p:txBody>
      </p:sp>
      <p:pic>
        <p:nvPicPr>
          <p:cNvPr id="6" name="Billede 5">
            <a:extLst>
              <a:ext uri="{FF2B5EF4-FFF2-40B4-BE49-F238E27FC236}">
                <a16:creationId xmlns:a16="http://schemas.microsoft.com/office/drawing/2014/main" id="{1E85E54E-68EF-7035-F452-E0BC33CD4A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72" t="22067" r="12248" b="10994"/>
          <a:stretch/>
        </p:blipFill>
        <p:spPr>
          <a:xfrm>
            <a:off x="1480456" y="2438399"/>
            <a:ext cx="3119253" cy="313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6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4663-4147-D9CC-3751-9A35FD3E1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Bliv Nabohjælper</a:t>
            </a:r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F4B18AE-30EC-F744-D62D-6622F7BECF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25C4D-999C-CB47-BC29-720C17D8D978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612E4B8B-9669-1AFA-50B2-4C82E3ECD668}"/>
              </a:ext>
            </a:extLst>
          </p:cNvPr>
          <p:cNvSpPr txBox="1">
            <a:spLocks/>
          </p:cNvSpPr>
          <p:nvPr/>
        </p:nvSpPr>
        <p:spPr>
          <a:xfrm>
            <a:off x="6101122" y="1931988"/>
            <a:ext cx="5466029" cy="4926012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100000"/>
              </a:lnSpc>
              <a:spcBef>
                <a:spcPts val="733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333" kern="1200">
                <a:solidFill>
                  <a:schemeClr val="tx1"/>
                </a:solidFill>
                <a:latin typeface="Barlow" panose="00000500000000000000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/>
              <a:t>Tekst: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  <a:latin typeface="Arial" panose="020B0604020202020204" pitchFamily="34" charset="0"/>
              </a:rPr>
              <a:t>Hent Nabohjælps app og få advarsler om indbrud og mistænkelig adfærd i dit nabolag. Sammen øger I tyvens risiko for at blive opdaget og styrker naboskabet. Læs mere på nabohjælp.dk eller få alle 5 indbrudsråd på botrygt.dk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</a:rPr>
              <a:t>Visuelt: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solidFill>
                  <a:srgbClr val="1C1E21"/>
                </a:solidFill>
              </a:rPr>
              <a:t>Post 7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lang="da-DK" dirty="0">
              <a:solidFill>
                <a:srgbClr val="1C1E21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b="1" dirty="0">
                <a:solidFill>
                  <a:srgbClr val="1C1E21"/>
                </a:solidFill>
              </a:rPr>
              <a:t>URL: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dirty="0">
                <a:hlinkClick r:id="rId2"/>
              </a:rPr>
              <a:t>https://botrygt.dk/skalsikring/de-5-indbrudsraad</a:t>
            </a:r>
            <a:r>
              <a:rPr lang="da-DK" dirty="0"/>
              <a:t> </a:t>
            </a:r>
          </a:p>
        </p:txBody>
      </p:sp>
      <p:pic>
        <p:nvPicPr>
          <p:cNvPr id="8" name="Billede 7">
            <a:extLst>
              <a:ext uri="{FF2B5EF4-FFF2-40B4-BE49-F238E27FC236}">
                <a16:creationId xmlns:a16="http://schemas.microsoft.com/office/drawing/2014/main" id="{05FE8283-F136-A45B-05DD-52E7B55F88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7" t="24690" r="12627" b="11025"/>
          <a:stretch/>
        </p:blipFill>
        <p:spPr>
          <a:xfrm>
            <a:off x="1349828" y="1931987"/>
            <a:ext cx="3178629" cy="319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007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Office-tema">
  <a:themeElements>
    <a:clrScheme name="Bo Trygt">
      <a:dk1>
        <a:srgbClr val="000000"/>
      </a:dk1>
      <a:lt1>
        <a:srgbClr val="FFFFFF"/>
      </a:lt1>
      <a:dk2>
        <a:srgbClr val="75787B"/>
      </a:dk2>
      <a:lt2>
        <a:srgbClr val="FFFFFF"/>
      </a:lt2>
      <a:accent1>
        <a:srgbClr val="E30046"/>
      </a:accent1>
      <a:accent2>
        <a:srgbClr val="75787B"/>
      </a:accent2>
      <a:accent3>
        <a:srgbClr val="000000"/>
      </a:accent3>
      <a:accent4>
        <a:srgbClr val="FFFFFF"/>
      </a:accent4>
      <a:accent5>
        <a:srgbClr val="FFFFFF"/>
      </a:accent5>
      <a:accent6>
        <a:srgbClr val="FFFFFF"/>
      </a:accent6>
      <a:hlink>
        <a:srgbClr val="75787B"/>
      </a:hlink>
      <a:folHlink>
        <a:srgbClr val="75787B"/>
      </a:folHlink>
    </a:clrScheme>
    <a:fontScheme name="Brugerdefineret 1">
      <a:majorFont>
        <a:latin typeface="Barlow"/>
        <a:ea typeface=""/>
        <a:cs typeface=""/>
      </a:majorFont>
      <a:minorFont>
        <a:latin typeface="Barlow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b="1" dirty="0" smtClean="0">
            <a:solidFill>
              <a:schemeClr val="accent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æsentation1" id="{6CA381A4-2154-4B47-A67B-FEEAE3E3B136}" vid="{A91C8B79-8CD3-4471-B6E4-493FE69891F5}"/>
    </a:ext>
  </a:extLst>
</a:theme>
</file>

<file path=ppt/theme/theme2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e483b0-a9f1-45e0-bfe8-928bff8e7e99" xsi:nil="true"/>
    <lcf76f155ced4ddcb4097134ff3c332f xmlns="52070337-02e9-4091-994e-505f826ee03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B08B4BD0C2999458380A832A12F33D7" ma:contentTypeVersion="13" ma:contentTypeDescription="Opret et nyt dokument." ma:contentTypeScope="" ma:versionID="839c7b77278198f10f2289538596ec49">
  <xsd:schema xmlns:xsd="http://www.w3.org/2001/XMLSchema" xmlns:xs="http://www.w3.org/2001/XMLSchema" xmlns:p="http://schemas.microsoft.com/office/2006/metadata/properties" xmlns:ns2="52070337-02e9-4091-994e-505f826ee035" xmlns:ns3="1ce483b0-a9f1-45e0-bfe8-928bff8e7e99" targetNamespace="http://schemas.microsoft.com/office/2006/metadata/properties" ma:root="true" ma:fieldsID="cd2b702ea4aeb01169ebedb8794d571f" ns2:_="" ns3:_="">
    <xsd:import namespace="52070337-02e9-4091-994e-505f826ee035"/>
    <xsd:import namespace="1ce483b0-a9f1-45e0-bfe8-928bff8e7e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070337-02e9-4091-994e-505f826ee0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ledmærker" ma:readOnly="false" ma:fieldId="{5cf76f15-5ced-4ddc-b409-7134ff3c332f}" ma:taxonomyMulti="true" ma:sspId="6e3a9a73-7ad9-4580-aafd-7fcec165b1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e483b0-a9f1-45e0-bfe8-928bff8e7e9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603baf7-7c02-41f4-9063-58a92d21d197}" ma:internalName="TaxCatchAll" ma:showField="CatchAllData" ma:web="1ce483b0-a9f1-45e0-bfe8-928bff8e7e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4135A0-DDEE-4069-A08C-9F5E83C637A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59AF02D-769C-40C4-AF76-BD39DCB3F668}"/>
</file>

<file path=customXml/itemProps3.xml><?xml version="1.0" encoding="utf-8"?>
<ds:datastoreItem xmlns:ds="http://schemas.openxmlformats.org/officeDocument/2006/customXml" ds:itemID="{B637F31B-55A2-4107-9ED5-736D23A981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1669</TotalTime>
  <Words>512</Words>
  <Application>Microsoft Office PowerPoint</Application>
  <PresentationFormat>Widescreen</PresentationFormat>
  <Paragraphs>77</Paragraphs>
  <Slides>7</Slides>
  <Notes>0</Notes>
  <HiddenSlides>1</HiddenSlides>
  <MMClips>0</MMClips>
  <ScaleCrop>false</ScaleCrop>
  <HeadingPairs>
    <vt:vector size="8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Integrerede OLE-servere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2" baseType="lpstr">
      <vt:lpstr>Arial</vt:lpstr>
      <vt:lpstr>Barlow</vt:lpstr>
      <vt:lpstr>Calibri</vt:lpstr>
      <vt:lpstr>1_Office-tema</vt:lpstr>
      <vt:lpstr>think-cell Slide</vt:lpstr>
      <vt:lpstr>Den mørke tid</vt:lpstr>
      <vt:lpstr>Post 3</vt:lpstr>
      <vt:lpstr>Bestil en indbrudsekspert</vt:lpstr>
      <vt:lpstr>Indbrudssikring af hus</vt:lpstr>
      <vt:lpstr>Ring 114 ved mistanke</vt:lpstr>
      <vt:lpstr>Post 7</vt:lpstr>
      <vt:lpstr>Bliv Nabohjælper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Kathrine Marie Hjorth - Bolius</dc:creator>
  <cp:lastModifiedBy>Susanne Raunsgaard Bøcker</cp:lastModifiedBy>
  <cp:revision>8</cp:revision>
  <dcterms:created xsi:type="dcterms:W3CDTF">2021-04-12T10:14:46Z</dcterms:created>
  <dcterms:modified xsi:type="dcterms:W3CDTF">2023-08-04T11:44:53Z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517349363</vt:i4>
  </property>
  <property fmtid="{D5CDD505-2E9C-101B-9397-08002B2CF9AE}" pid="3" name="_NewReviewCycle">
    <vt:lpwstr/>
  </property>
  <property fmtid="{D5CDD505-2E9C-101B-9397-08002B2CF9AE}" pid="4" name="_PreviousAdHocReviewCycleID">
    <vt:i4>-622061691</vt:i4>
  </property>
  <property fmtid="{D5CDD505-2E9C-101B-9397-08002B2CF9AE}" pid="5" name="ContentTypeId">
    <vt:lpwstr>0x010100DB08B4BD0C2999458380A832A12F33D7</vt:lpwstr>
  </property>
</Properties>
</file>